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2D18-A54A-4DC0-B634-CF00C1A73E11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FDF2-CD46-4DC1-A95D-FAED08659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602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2D18-A54A-4DC0-B634-CF00C1A73E11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FDF2-CD46-4DC1-A95D-FAED08659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71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2D18-A54A-4DC0-B634-CF00C1A73E11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FDF2-CD46-4DC1-A95D-FAED08659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489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2D18-A54A-4DC0-B634-CF00C1A73E11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FDF2-CD46-4DC1-A95D-FAED08659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984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2D18-A54A-4DC0-B634-CF00C1A73E11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FDF2-CD46-4DC1-A95D-FAED08659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844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2D18-A54A-4DC0-B634-CF00C1A73E11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FDF2-CD46-4DC1-A95D-FAED08659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514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2D18-A54A-4DC0-B634-CF00C1A73E11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FDF2-CD46-4DC1-A95D-FAED08659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147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2D18-A54A-4DC0-B634-CF00C1A73E11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FDF2-CD46-4DC1-A95D-FAED08659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319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2D18-A54A-4DC0-B634-CF00C1A73E11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FDF2-CD46-4DC1-A95D-FAED08659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14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2D18-A54A-4DC0-B634-CF00C1A73E11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FDF2-CD46-4DC1-A95D-FAED08659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789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2D18-A54A-4DC0-B634-CF00C1A73E11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FDF2-CD46-4DC1-A95D-FAED08659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40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E2D18-A54A-4DC0-B634-CF00C1A73E11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EFDF2-CD46-4DC1-A95D-FAED08659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521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07687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881" y="2451049"/>
            <a:ext cx="6566237" cy="195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05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" y="1053548"/>
            <a:ext cx="11509513" cy="485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729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8652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81881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5014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" y="0"/>
            <a:ext cx="10992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01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14300"/>
            <a:ext cx="11509513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7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08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09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62012"/>
            <a:ext cx="11097491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68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5" y="415637"/>
            <a:ext cx="11700163" cy="613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5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164" y="955964"/>
            <a:ext cx="12656128" cy="49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80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409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98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" y="38100"/>
            <a:ext cx="11080173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06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5" y="0"/>
            <a:ext cx="1056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42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926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11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2" y="0"/>
            <a:ext cx="10307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9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936"/>
            <a:ext cx="3105150" cy="8070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50" y="0"/>
            <a:ext cx="812638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900"/>
            <a:ext cx="3387436" cy="23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26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36" y="0"/>
            <a:ext cx="10141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14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8" y="2781300"/>
            <a:ext cx="7710054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45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20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2" y="0"/>
            <a:ext cx="9227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92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6" y="2701636"/>
            <a:ext cx="10839718" cy="106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77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64" y="1579419"/>
            <a:ext cx="10952017" cy="403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3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9" y="0"/>
            <a:ext cx="10993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39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4" y="561109"/>
            <a:ext cx="11741727" cy="573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904" y="318053"/>
            <a:ext cx="11628782" cy="618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82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07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26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0"/>
            <a:ext cx="10910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30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2" y="1579419"/>
            <a:ext cx="11367654" cy="295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96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3" y="400050"/>
            <a:ext cx="10993582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72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3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03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632" y="0"/>
            <a:ext cx="4533900" cy="3325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63" y="332509"/>
            <a:ext cx="10598727" cy="65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23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0"/>
            <a:ext cx="11201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1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5" y="2847975"/>
            <a:ext cx="9102436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81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6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73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4" y="2643187"/>
            <a:ext cx="999605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63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930"/>
            <a:ext cx="11668539" cy="569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69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9" y="528637"/>
            <a:ext cx="9580418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61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5" y="209550"/>
            <a:ext cx="1064029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16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20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00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09" y="2473036"/>
            <a:ext cx="8666018" cy="150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323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4" y="0"/>
            <a:ext cx="11554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26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5" y="0"/>
            <a:ext cx="11554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87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48345"/>
            <a:ext cx="8039100" cy="14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96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032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38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5" y="893619"/>
            <a:ext cx="11804072" cy="51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00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5" y="0"/>
            <a:ext cx="10681855" cy="384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79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296"/>
            <a:ext cx="11688417" cy="630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10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602674"/>
            <a:ext cx="10474036" cy="529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88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2" y="0"/>
            <a:ext cx="10931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12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0491"/>
            <a:ext cx="12192000" cy="50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74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6" y="0"/>
            <a:ext cx="11450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93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8" y="0"/>
            <a:ext cx="11575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22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64" y="1330036"/>
            <a:ext cx="10120745" cy="38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64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0"/>
            <a:ext cx="10827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203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5" y="0"/>
            <a:ext cx="10245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1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5" y="0"/>
            <a:ext cx="10474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587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6" y="0"/>
            <a:ext cx="11159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47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149" y="1769165"/>
            <a:ext cx="12125739" cy="268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62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4" y="2886075"/>
            <a:ext cx="7959436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902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0"/>
            <a:ext cx="10183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026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5" y="0"/>
            <a:ext cx="11076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486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" y="228600"/>
            <a:ext cx="11201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928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3291"/>
            <a:ext cx="11804073" cy="619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013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665018"/>
            <a:ext cx="11326091" cy="567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6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65" y="187036"/>
            <a:ext cx="10827326" cy="28263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" y="3013364"/>
            <a:ext cx="9372600" cy="338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32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727365"/>
            <a:ext cx="10723418" cy="55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402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019"/>
            <a:ext cx="12192000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409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0"/>
            <a:ext cx="11513127" cy="45927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3252"/>
            <a:ext cx="10557163" cy="16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67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3" y="1059873"/>
            <a:ext cx="11430000" cy="473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266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1796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36" y="3179618"/>
            <a:ext cx="12607636" cy="367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983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5" y="374072"/>
            <a:ext cx="11409219" cy="598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086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581891"/>
            <a:ext cx="11159836" cy="588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672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3" y="1600200"/>
            <a:ext cx="1111827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490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3" y="415637"/>
            <a:ext cx="11554690" cy="60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873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4" y="394855"/>
            <a:ext cx="11471563" cy="59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484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365181" cy="43862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0" y="4239491"/>
            <a:ext cx="12192000" cy="26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210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873"/>
            <a:ext cx="11928763" cy="268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804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685800"/>
            <a:ext cx="10889672" cy="55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606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1413164"/>
            <a:ext cx="11284528" cy="37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76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7" y="795130"/>
            <a:ext cx="11688416" cy="538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39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36" y="831273"/>
            <a:ext cx="10764981" cy="47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786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6" y="374073"/>
            <a:ext cx="11201399" cy="64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69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519545"/>
            <a:ext cx="11554691" cy="569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064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540327"/>
            <a:ext cx="10806546" cy="575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050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255" y="0"/>
            <a:ext cx="12358255" cy="31172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1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066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70592" cy="51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979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57416" cy="661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785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21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404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31" y="-1"/>
            <a:ext cx="11024006" cy="24284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0" y="2869367"/>
            <a:ext cx="11632436" cy="311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610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48538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9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3" y="0"/>
            <a:ext cx="10277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06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39"/>
            <a:ext cx="11707318" cy="654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213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7050" cy="46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789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930"/>
            <a:ext cx="10288275" cy="9873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39851"/>
            <a:ext cx="7045377" cy="12141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69570"/>
            <a:ext cx="5501391" cy="28203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63" y="5505492"/>
            <a:ext cx="8797355" cy="5205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10" y="5495905"/>
            <a:ext cx="2935728" cy="37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749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542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3956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0255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0597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6178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4997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443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0</Words>
  <Application>Microsoft Office PowerPoint</Application>
  <PresentationFormat>宽屏</PresentationFormat>
  <Paragraphs>0</Paragraphs>
  <Slides>102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0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16</cp:revision>
  <dcterms:created xsi:type="dcterms:W3CDTF">2022-09-07T09:00:51Z</dcterms:created>
  <dcterms:modified xsi:type="dcterms:W3CDTF">2022-10-03T03:35:27Z</dcterms:modified>
</cp:coreProperties>
</file>